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1-14T11:08:09.51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1 384,'0'0'2561,"0"0"-2481,0 0-80,0 0 0,0 0-384,0 0-2225</inkml:trace>
</inkml:ink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459F4F-809A-4535-901D-7236E4CBD280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EF291-DBAC-457C-8D40-398296187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093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EF291-DBAC-457C-8D40-3982961874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34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B6D21-E319-4578-AA01-14D3E6BB2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038CC3-293D-46D2-B5D4-8AE976C04D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1D48F-73E2-48E1-BCDF-A45970DFB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92748-94E3-4A11-ADE0-632A593CD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FFFAC-D1AB-4094-A585-03787AB6E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24983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56038-182E-465E-AB97-599DAB70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7EEFC-64A0-44CA-AE9F-6524BE1B00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B5600-32EF-4449-90AB-2418955D6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484F7-2293-43D3-8721-20FA3DA70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C3AFC-BFDB-4B2B-B23F-BC38326A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79277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EB2F41-F62A-4738-89D4-48B84D5882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CAA130-72AC-487F-A4AA-EB30E7B78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C824C-B47C-4E9B-BB18-5419B7A6E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EF3DE-2381-4844-9F44-6305D24BD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D7939-D579-4CD7-AF26-8776F8A24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332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DB49A-CD23-4B06-B3EF-1BC828F0C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6DCE2-0A14-404B-AAF6-A80C89A3F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67FFF-05A4-42DD-8E01-C2C60A81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6710B-5D01-49E9-8143-AB4DA5965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92517-F6D4-41A9-91C4-D242A6454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95361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0E7BB-757B-42E7-8EC4-0AC54313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D5063-54DD-4610-847F-36184FA71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E80F7-4D51-4E55-AAA0-83C0E0661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FDE84-C18C-40EB-8F3D-016C60CB8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92BE0-A286-44EE-91B2-41C614090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34509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F7563-C6B3-421B-9DEA-12E71EE67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4C9B7-847D-45FE-85D0-83A7AA3BDC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0C9352-FF15-4191-9C8E-7F9BF1FB4A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7F450-AE9A-4EB1-B248-80937CC41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F3109-1D6A-4CA8-8F7E-37A08359B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3CD69-B8B3-422B-BA53-51817E60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7410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EEFBA-EBF3-4868-98A1-7B7F3BCAC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B2EAD-3144-4480-A170-CF2BB4F69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BC6957-213D-48CE-8BE1-4443005C6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51C677-2703-4B07-94B7-9D21AAC22C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2FF9A7-759C-48E1-A35F-AECD3D0125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7EF7EB-C1F5-417F-8E6D-0CE315DDD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136BC3-2A90-4085-8C19-A488957F0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425B01-18D4-4F5E-867F-1ACB221AE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90865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7F267-8B5A-483E-9FA9-899223980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911F56-9027-40FC-BFA0-49B4023BD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B60DBB-DD46-4132-9F69-AAF526047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341AF4-86F9-45E8-8845-54C58F1EB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7774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5B3DEC-2E5E-4644-B147-A35135DCC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6E4CF5-68B9-4C16-B7D3-0942D29DA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E616B9-14D5-4EDC-9240-165C7828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92951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2B5CD-60E1-4210-A54A-9FD975749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BD482-F9B9-433A-95D0-43C65D345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4BACE-9E15-446A-AF18-D14CDE28C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EEFD8A-6912-4BAF-B332-7BCCDB4D9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70F525-AA84-4C9C-A109-E6676F31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87F17-6E73-4C4F-B93E-DFB80FFF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27645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C79DE-8968-48E2-8913-EDDFC5E17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2F0621-5D46-41EE-82B8-46D5AE08A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51419E-B393-4F5A-A28C-A6D346ED0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3DDBE9-F3EE-4F4B-861A-F058EA043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F1586-CA47-441F-A11A-2841ABA17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02F23-BDD2-4906-8EF9-2FA30C5B9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94319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634088-758E-40FC-B347-64A39057E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A319D-A1C9-4901-A6D0-A3EB258A1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6DEFC-6B89-4089-BFB0-3CAE53F959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6CACE-6E51-4E27-B422-C1DA58A91418}" type="datetimeFigureOut">
              <a:rPr lang="sv-SE" smtClean="0"/>
              <a:t>2019-01-21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CB8AB-7AB9-48BF-A3AE-2A1454FE03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2E2D0-443E-43B9-84A2-478AD39DB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54785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9309B57-97A0-4DC9-942E-4088776C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76913"/>
          </a:xfrm>
        </p:spPr>
        <p:txBody>
          <a:bodyPr>
            <a:normAutofit/>
          </a:bodyPr>
          <a:lstStyle/>
          <a:p>
            <a:pPr algn="ctr"/>
            <a:r>
              <a:rPr lang="en-US" sz="5400" dirty="0" err="1">
                <a:solidFill>
                  <a:schemeClr val="bg2">
                    <a:lumMod val="25000"/>
                  </a:schemeClr>
                </a:solidFill>
              </a:rPr>
              <a:t>Wombo</a:t>
            </a:r>
            <a:r>
              <a:rPr lang="en-US" sz="5400" dirty="0">
                <a:solidFill>
                  <a:schemeClr val="bg2">
                    <a:lumMod val="25000"/>
                  </a:schemeClr>
                </a:solidFill>
              </a:rPr>
              <a:t> Combo</a:t>
            </a:r>
            <a:br>
              <a:rPr lang="en-US" sz="5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(Preliminary Title)</a:t>
            </a:r>
            <a:endParaRPr lang="sv-SE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60694CC-C36B-4470-9E1A-6C6367E10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5131"/>
            <a:ext cx="10515600" cy="38118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Viga" panose="020B0800030000020004" pitchFamily="34" charset="0"/>
              </a:rPr>
              <a:t>Synchronize with your friends and combine spirits to unleash devastating wombo combos onto the enemy team. </a:t>
            </a:r>
          </a:p>
          <a:p>
            <a:pPr marL="0" indent="0">
              <a:buNone/>
            </a:pPr>
            <a:r>
              <a:rPr lang="sv-SE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Viga" panose="020B0800030000020004" pitchFamily="34" charset="0"/>
              </a:rPr>
              <a:t>A competitive game that focuses fully on teamwork and the satisfaction of managing to do well </a:t>
            </a:r>
            <a:r>
              <a:rPr lang="sv-SE" sz="20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Viga" panose="020B0800030000020004" pitchFamily="34" charset="0"/>
              </a:rPr>
              <a:t>together</a:t>
            </a:r>
            <a:r>
              <a:rPr lang="sv-SE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Viga" panose="020B0800030000020004" pitchFamily="34" charset="0"/>
              </a:rPr>
              <a:t>. </a:t>
            </a:r>
          </a:p>
          <a:p>
            <a:pPr marL="0" indent="0">
              <a:buNone/>
            </a:pPr>
            <a:r>
              <a:rPr lang="sv-SE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Viga" panose="020B0800030000020004" pitchFamily="34" charset="0"/>
              </a:rPr>
              <a:t>A game that skips straight into the action, makes for quick and exciting rounds with a bunch of shouting and screaming.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A081ACCE-57AF-4B07-809C-F51E14EAEDEC}"/>
                  </a:ext>
                </a:extLst>
              </p14:cNvPr>
              <p14:cNvContentPartPr/>
              <p14:nvPr/>
            </p14:nvContentPartPr>
            <p14:xfrm>
              <a:off x="1938069" y="-74749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A081ACCE-57AF-4B07-809C-F51E14EAEDE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29069" y="-83389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1452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6362F-908D-4FC5-A30F-D66DCB16A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1057F6-F5DC-44E2-9908-667B16102A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621" y="365125"/>
            <a:ext cx="10893776" cy="6127750"/>
          </a:xfrm>
        </p:spPr>
      </p:pic>
    </p:spTree>
    <p:extLst>
      <p:ext uri="{BB962C8B-B14F-4D97-AF65-F5344CB8AC3E}">
        <p14:creationId xmlns:p14="http://schemas.microsoft.com/office/powerpoint/2010/main" val="1253014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46A1D-F2E4-4CEA-BF95-5FBD182B7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7254" y="525439"/>
            <a:ext cx="3336545" cy="1657614"/>
          </a:xfrm>
        </p:spPr>
        <p:txBody>
          <a:bodyPr>
            <a:normAutofit/>
          </a:bodyPr>
          <a:lstStyle/>
          <a:p>
            <a:r>
              <a:rPr lang="en-US" sz="3600"/>
              <a:t>Moodboard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132B23-FAA0-456E-B312-7C0CB2C6F8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3" r="-1" b="-1"/>
          <a:stretch/>
        </p:blipFill>
        <p:spPr>
          <a:xfrm>
            <a:off x="1" y="-1"/>
            <a:ext cx="3719750" cy="22250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63A368-2293-4EA1-9472-5001C39ABC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79" r="-4" b="8557"/>
          <a:stretch/>
        </p:blipFill>
        <p:spPr>
          <a:xfrm>
            <a:off x="3811163" y="4590968"/>
            <a:ext cx="3719752" cy="22670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2F4BA5-E7F4-4F0F-94C7-778A6F9441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07" r="-3" b="11615"/>
          <a:stretch/>
        </p:blipFill>
        <p:spPr>
          <a:xfrm>
            <a:off x="0" y="4649384"/>
            <a:ext cx="3719729" cy="220861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5911554-ECD9-439A-A87C-BFC3883EAAD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86" b="1"/>
          <a:stretch/>
        </p:blipFill>
        <p:spPr>
          <a:xfrm>
            <a:off x="3811163" y="2316479"/>
            <a:ext cx="3719748" cy="22086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4A2C82-6CA1-4E7E-9506-49F604CEDEC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3" r="8421" b="1"/>
          <a:stretch/>
        </p:blipFill>
        <p:spPr>
          <a:xfrm>
            <a:off x="-19" y="2316480"/>
            <a:ext cx="3719748" cy="224146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EE20A20-35C7-4678-AAFB-0495048B6A8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6" t="570" r="3514" b="-566"/>
          <a:stretch/>
        </p:blipFill>
        <p:spPr>
          <a:xfrm>
            <a:off x="3811185" y="0"/>
            <a:ext cx="3719752" cy="225060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F0468-15E5-4D5C-A870-C12B04B4F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7254" y="2274491"/>
            <a:ext cx="3336546" cy="3902472"/>
          </a:xfrm>
        </p:spPr>
        <p:txBody>
          <a:bodyPr>
            <a:normAutofit/>
          </a:bodyPr>
          <a:lstStyle/>
          <a:p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168228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62</Words>
  <Application>Microsoft Office PowerPoint</Application>
  <PresentationFormat>Widescreen</PresentationFormat>
  <Paragraphs>6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Viga</vt:lpstr>
      <vt:lpstr>Office Theme</vt:lpstr>
      <vt:lpstr>Wombo Combo (Preliminary Title)</vt:lpstr>
      <vt:lpstr>PowerPoint Presentation</vt:lpstr>
      <vt:lpstr>Moodboard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Wombo Combo (Preliminary Title)</dc:title>
  <dc:creator>Johan Fallberg</dc:creator>
  <cp:lastModifiedBy>Johan Fallberg</cp:lastModifiedBy>
  <cp:revision>2</cp:revision>
  <dcterms:created xsi:type="dcterms:W3CDTF">2019-01-21T11:15:31Z</dcterms:created>
  <dcterms:modified xsi:type="dcterms:W3CDTF">2019-01-21T12:39:37Z</dcterms:modified>
</cp:coreProperties>
</file>